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4" r:id="rId3"/>
    <p:sldId id="262" r:id="rId4"/>
    <p:sldId id="263" r:id="rId5"/>
    <p:sldId id="265" r:id="rId6"/>
    <p:sldId id="271" r:id="rId7"/>
    <p:sldId id="267" r:id="rId8"/>
    <p:sldId id="270" r:id="rId9"/>
    <p:sldId id="266" r:id="rId10"/>
    <p:sldId id="268" r:id="rId11"/>
    <p:sldId id="275" r:id="rId12"/>
    <p:sldId id="276" r:id="rId13"/>
    <p:sldId id="277" r:id="rId14"/>
    <p:sldId id="272" r:id="rId15"/>
    <p:sldId id="273" r:id="rId16"/>
    <p:sldId id="274" r:id="rId17"/>
    <p:sldId id="278" r:id="rId18"/>
    <p:sldId id="269" r:id="rId19"/>
    <p:sldId id="256" r:id="rId20"/>
    <p:sldId id="257" r:id="rId21"/>
    <p:sldId id="258" r:id="rId22"/>
    <p:sldId id="259" r:id="rId23"/>
    <p:sldId id="26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512" autoAdjust="0"/>
  </p:normalViewPr>
  <p:slideViewPr>
    <p:cSldViewPr snapToGrid="0">
      <p:cViewPr>
        <p:scale>
          <a:sx n="100" d="100"/>
          <a:sy n="100" d="100"/>
        </p:scale>
        <p:origin x="95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F808-FBB6-436F-BB94-F16C0DE8A97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5AA1-AC9C-4C5E-9D43-9E4FDB31E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97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F808-FBB6-436F-BB94-F16C0DE8A97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5AA1-AC9C-4C5E-9D43-9E4FDB31E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778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F808-FBB6-436F-BB94-F16C0DE8A97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5AA1-AC9C-4C5E-9D43-9E4FDB31E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942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F808-FBB6-436F-BB94-F16C0DE8A97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5AA1-AC9C-4C5E-9D43-9E4FDB31E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15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F808-FBB6-436F-BB94-F16C0DE8A97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5AA1-AC9C-4C5E-9D43-9E4FDB31E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1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F808-FBB6-436F-BB94-F16C0DE8A97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5AA1-AC9C-4C5E-9D43-9E4FDB31E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265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F808-FBB6-436F-BB94-F16C0DE8A97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5AA1-AC9C-4C5E-9D43-9E4FDB31E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26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F808-FBB6-436F-BB94-F16C0DE8A97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5AA1-AC9C-4C5E-9D43-9E4FDB31E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676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F808-FBB6-436F-BB94-F16C0DE8A97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5AA1-AC9C-4C5E-9D43-9E4FDB31E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549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F808-FBB6-436F-BB94-F16C0DE8A97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5AA1-AC9C-4C5E-9D43-9E4FDB31E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0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F808-FBB6-436F-BB94-F16C0DE8A97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5AA1-AC9C-4C5E-9D43-9E4FDB31E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337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AF808-FBB6-436F-BB94-F16C0DE8A977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65AA1-AC9C-4C5E-9D43-9E4FDB31E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58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0720" y="628234"/>
            <a:ext cx="1005840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Днем рождения, </a:t>
            </a:r>
            <a:r>
              <a:rPr lang="ru-RU" sz="115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Шатура</a:t>
            </a:r>
            <a:r>
              <a:rPr lang="ru-RU" sz="8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8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693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5851" y="564972"/>
            <a:ext cx="1111717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Именем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Егора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Афанасьевича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назван открывшийся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мая 1922 года в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Шатурке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(нынешнем Шатурторфе)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дом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затем 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Егор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Афанасьевич Афанасьев – руководитель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партячейки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питерский кузнец, красногвардеец, в простой солдатской шинели он пользовался 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первостроителей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большим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уважением.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«Шатурский трудовой бюллетень»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писал о нем: «Е.А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Афанасьев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работая вместе с другими на строительных работах, жил в землянке, получал обычный паек «вахтенного».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13288" y="6035495"/>
            <a:ext cx="21259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(Ф.215.Оп.1.Д.166.Л.132)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03055" y="6392923"/>
            <a:ext cx="1946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Ф.215.Оп.1.Д.168.Л.1)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159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332" y="508958"/>
            <a:ext cx="11197087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воспоминаний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Бориса Николаевича Троицкого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(одного из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первостроителя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Шатурки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«Да, нелегкий это был труд. И теперь, когда я гляжу на эти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серебристые опоры, уходящие вдаль к столице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мое сердце наполняется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радостью и гордостью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Ведь в том, что непоколебимо стоят эти стальные громадины и электроэнергия нескончаемым потоком бежит по проводам,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доля моего труда и труда моих товарищей тех далеких лет.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Каким бы напряженным ни был наш труд, не забывали мы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отдыхе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старались всеми силами скрасить свой досуг. Вскоре в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Шатурку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приехал мой брат Николай. Он неплохо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играл на скрипке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 решили мы тогда организовать на строительстве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художественную самодеятельность.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Обратившись к Винтеру, он выделил деньги на покупку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струнных инструментов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Пришел к нам еще один скрипач – Тихомиров, а за ним баянист – Пахомов. Последний и стал руководителем оркестра. Брат мой Николай организовал хор.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35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6324" y="1982935"/>
            <a:ext cx="112574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Участвовали мы в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кружках самодеятельности с огромным удовольствием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охотно выступали перед строителями и торфяниками, которые встречали нас восторженно. Ведь ни радио, ни тем более телевидения, тогда, конечно, не было. Да и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старались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мы, надо сказать, здорово,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жалели времени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репетиции. Участники художественной самодеятельности обратились в администрацию для содействия в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строительстве театра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Была сооружена открытая сцена с брезентовым навесом. Эти театральные подмостки были свидетелями сцен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многих прославленных пьес,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разыгранных самодеятельными артистами. В нашем театре шли  такие постановки как «На дне» и «Враги»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М.Горького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«Дети Ванюшина» С.А. Найденова, «Без вины виноватые» А.Н. Островского и многие другие.»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0432" y="208466"/>
            <a:ext cx="11089257" cy="1883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Появился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нас и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драматический кружок,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которым руководил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Храмов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нем играли наш библиотекарь Лидия Павловна Изотова, Наталья Николаевна Лебедева, Правдин, Константин Андреевич Кошкин, Зинаида Преображенская. Мой брат Алексей Николаевич стал заправским режиссером.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90392" y="6331940"/>
            <a:ext cx="1856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(Ф.215.Оп.1Д.168.Л1)</a:t>
            </a:r>
          </a:p>
        </p:txBody>
      </p:sp>
    </p:spTree>
    <p:extLst>
      <p:ext uri="{BB962C8B-B14F-4D97-AF65-F5344CB8AC3E}">
        <p14:creationId xmlns:p14="http://schemas.microsoft.com/office/powerpoint/2010/main" val="2482486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75" y="460804"/>
            <a:ext cx="4302636" cy="586780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5526505" y="1074806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"Пуск Шатурской ГРЭС" </a:t>
            </a:r>
          </a:p>
          <a:p>
            <a:pPr algn="ctr">
              <a:lnSpc>
                <a:spcPct val="200000"/>
              </a:lnSpc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1925 год</a:t>
            </a:r>
          </a:p>
          <a:p>
            <a:pPr algn="ctr">
              <a:lnSpc>
                <a:spcPct val="20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Аркадий Шайхет</a:t>
            </a:r>
          </a:p>
          <a:p>
            <a:pPr algn="ctr">
              <a:lnSpc>
                <a:spcPct val="20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Архивное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музея ГРЭС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024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5010" y="224292"/>
            <a:ext cx="11421978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Шатура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дала путевку в жизнь многим талантливым  людям, прославившимся в самых разных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областях человеческой деятельности.  Одни стали учеными, крупными хозяйственными руководителями, другие - видными деятелями культуры. </a:t>
            </a:r>
          </a:p>
          <a:p>
            <a:pPr algn="just">
              <a:lnSpc>
                <a:spcPct val="150000"/>
              </a:lnSpc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Еще до войны в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Шатурторфской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школе учился сын местного жителя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Пётр Вавилов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Его отец был грузчиком, а он решил посвятить себя сельскому хозяйству. В 1936 году, окончив школу, Пётр поступил в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Московскую сельскохозяйственную академию имени К.А. Тимирязева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Учение надолго прервала война. Вернувшись с фронта, Вавилов с головой окунулся в научную работу, стал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доктором сельскохозяйственных наук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августе 1978 года в Москве проходила очередная сессия Всесоюзной академии сельскохозяйственных наук. На ней нашему земляку была оказана высокая честь и доверие: Пётр Петрович Вавилов был избран президентом академии.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53468" y="6310589"/>
            <a:ext cx="2670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Ф.215.Оп.1.Д.166.Л.132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9019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60" y="267490"/>
            <a:ext cx="1174282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Выпускница городской школы № 1 Инесса Авраменко (Ткачева),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начинавшая  свой трудовой путь в редакции «Ленинской Шатуры», долгое время работала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заместителем главного редактора издательства «Молодая гвардия». </a:t>
            </a:r>
          </a:p>
          <a:p>
            <a:pPr algn="just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многих уголках земли с восторгом принимали выступления фольклорного дуэта в составе нашего земляка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Юрия Селиванова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его жены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Светланы Смирновой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Их песням аплодировали в Норвегии, Швеции, Голландии, Франции, Бельгии, Англии, Индонезии.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дуэт достойно представлял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России в 40 странах. Побывав во время приезда в Шатуру, Юрий Селиванов сказал: «Для меня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свидание с родным городом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словно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мамой, с юностью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Мне кажется, здесь особая аура, она мне всегда помогает. В городе своего детства я, как Антей от земли,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набираюсь сил»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70582" y="6294861"/>
            <a:ext cx="2683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(Ф.215.Оп.1.Д.166.Л.132)</a:t>
            </a:r>
          </a:p>
        </p:txBody>
      </p:sp>
    </p:spTree>
    <p:extLst>
      <p:ext uri="{BB962C8B-B14F-4D97-AF65-F5344CB8AC3E}">
        <p14:creationId xmlns:p14="http://schemas.microsoft.com/office/powerpoint/2010/main" val="3576786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6305" y="803651"/>
            <a:ext cx="108925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мировую арену вышли и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шатурские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спортсмены,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успехом выступающие во многих престижных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	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Блистательно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проявила себя в соперничестве с прославленными спортсменами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шатурянка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Нина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Мартыненко (Виноградова).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пятидесятые годы прошлого столетия она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дважды становилась рекордсменкой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женском пятиборье.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24079" y="6131913"/>
            <a:ext cx="2685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Ф.215.Оп.1.Д.166.Л.132)</a:t>
            </a:r>
          </a:p>
        </p:txBody>
      </p:sp>
    </p:spTree>
    <p:extLst>
      <p:ext uri="{BB962C8B-B14F-4D97-AF65-F5344CB8AC3E}">
        <p14:creationId xmlns:p14="http://schemas.microsoft.com/office/powerpoint/2010/main" val="4257919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29" y="239076"/>
            <a:ext cx="5957665" cy="4405649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406" y="239076"/>
            <a:ext cx="3232127" cy="632345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07793" y="4966681"/>
            <a:ext cx="6689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и статья из Газеты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«Ленинская Шатура» от 03.07.1986</a:t>
            </a: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(Ф.215.Оп.1.Д.158.Л.159)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229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134" y="348545"/>
            <a:ext cx="7876674" cy="555137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26211" y="5899924"/>
            <a:ext cx="112488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из газеты «Ленинская Шатура» от 3 сентября 1996 года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(Ф.215.Оп.1.Д.166.Л.179)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138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2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47" y="259886"/>
            <a:ext cx="4099674" cy="608448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335920" y="6384200"/>
            <a:ext cx="21659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Ф.215.Оп.1.Д.166.Л.36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2879" y="1209440"/>
            <a:ext cx="64182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войны из Шатуры и района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призвано в армию 33860 человек.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5100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шатурян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были награждены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боевыми орденами и медалями, 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героев удостоены высшей награды Родины –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звания Героя Советского Союза.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28998" y="5554854"/>
            <a:ext cx="21659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Ф.215.Оп.1.Д.166.Л.36</a:t>
            </a:r>
          </a:p>
        </p:txBody>
      </p:sp>
    </p:spTree>
    <p:extLst>
      <p:ext uri="{BB962C8B-B14F-4D97-AF65-F5344CB8AC3E}">
        <p14:creationId xmlns:p14="http://schemas.microsoft.com/office/powerpoint/2010/main" val="1108697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2716" y="1"/>
            <a:ext cx="1164656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апреля 1919 года Совет обороны РСФСР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 решение признать развернувшуюся в Подмосковье грандиозную стройку работами по обороне страны и придать им чрезвычайное значение.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край непролазных лесов и болот пришла эпоха индустриальной цивилизации.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настойчиво и уверенно расширяла свое влияние на устав и уклад местного быта и культуры, которые здесь формировались тысячелетиями.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уже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1920 году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состоялось открытие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Временной электростанции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стала своеобразным полигоном, на котором отрабатывалась технология использования торфа для выработки дешевой электроэнергии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трудовое достижение строителей и энергетиков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тогда приравнивали к победам на фронтах гражданской войны.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честь открытия станции была отчеканена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бронзовая медаль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вручалась наиболее отличившимся участникам стройки.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15448" y="6409017"/>
            <a:ext cx="23038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(Ф.215.Оп.1.Д.166.Л.99)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153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80226" y="279649"/>
            <a:ext cx="370985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 экспресс</a:t>
            </a: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Бежит неторопливо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маленький экспресс.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станция, то диво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густых завес.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Мелькает мир привычный,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Болотный да лесной,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Брусничный, земляничный,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Малиновый, грибной.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3384" y="6438336"/>
            <a:ext cx="4362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Ф.215.Оп.1.Д.166.Л.133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01311" y="1141423"/>
            <a:ext cx="527158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Снимаю с ног ботинки,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Трава в крапинках рос.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Тенистые тропинки,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 в полный рост.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Идешь средь елей хмурых,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вдруг охватит страх…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городок Шатура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пяти верстах!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Конардов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776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267347" y="6325417"/>
            <a:ext cx="20072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Ф.215.Оп.1.Д.100.Л.158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13564" y="283635"/>
            <a:ext cx="6096000" cy="58169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Городок наш</a:t>
            </a: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Городок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скромен и обычен…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Присмотрись, увидишь наяву,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шатурян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электричках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Ездят за покупками в Москву.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и мы не бедны.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Знаем сами, замечает это взгляд любой,-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москвичей за карасями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Приезжает к нам на выходной.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Ну, а коль учесть грибное лето,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Свежий воздух, тишину ночей,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Выйдет так, что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шатуряне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чем-то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же побогаче москвичей.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Носиков </a:t>
            </a:r>
          </a:p>
        </p:txBody>
      </p:sp>
    </p:spTree>
    <p:extLst>
      <p:ext uri="{BB962C8B-B14F-4D97-AF65-F5344CB8AC3E}">
        <p14:creationId xmlns:p14="http://schemas.microsoft.com/office/powerpoint/2010/main" val="3286069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64365" y="319044"/>
            <a:ext cx="383177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 город</a:t>
            </a: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Опустилась ночь на город,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небе звезды, в окнах свет…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бы знал, как ты мне дорог,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тебя милее нет.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мой! Моя Шатура!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Доброй ночи, в добрый час!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Незаметно встанет утро…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Птицы песней встретят нас.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родимые просторы…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Рощи белые, как снег,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Неоглядные озера,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Голубые ленты рек.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Разольется зорька негой –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стихов материал…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в Шатуре нашей не был –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в жизни потерял.</a:t>
            </a: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Тамара Булычева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557" y="658380"/>
            <a:ext cx="4059422" cy="5541236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8338299" y="6374920"/>
            <a:ext cx="20072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Ф.215.Оп.1.Д.166.Л.133</a:t>
            </a:r>
          </a:p>
        </p:txBody>
      </p:sp>
    </p:spTree>
    <p:extLst>
      <p:ext uri="{BB962C8B-B14F-4D97-AF65-F5344CB8AC3E}">
        <p14:creationId xmlns:p14="http://schemas.microsoft.com/office/powerpoint/2010/main" val="743585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82240" y="208254"/>
            <a:ext cx="6504959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Шатура</a:t>
            </a: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Облака на крыло белоснежное встали,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Ходит ветер, озерную синь теребя.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 глядишь на меня из тоскующей дали,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Я, как инок, молюсь на тебя!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как дороги мне твои солнце и ливни.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 твой в самый раз организму всему.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Нету мест на земле и просторней 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дивней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Белоснежней сирени в душистом дыму.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Дорогая моя, золотая Шатура –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дорожки твои знаю я наизусть.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будет душе беспросветно и хмуро,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равно и сквозь слезы тебе улыбнусь!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Конардов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31078" y="6410837"/>
            <a:ext cx="20072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Ф.215.Оп.1.Д.166.Л.133</a:t>
            </a:r>
          </a:p>
        </p:txBody>
      </p:sp>
    </p:spTree>
    <p:extLst>
      <p:ext uri="{BB962C8B-B14F-4D97-AF65-F5344CB8AC3E}">
        <p14:creationId xmlns:p14="http://schemas.microsoft.com/office/powerpoint/2010/main" val="719632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181" y="346016"/>
            <a:ext cx="7143867" cy="528476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011828" y="6322808"/>
            <a:ext cx="2406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(Ф.215.Оп.1.Д.170.Л.242)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96579" y="5745961"/>
            <a:ext cx="5499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Шатурская ГРЭС имени В. И. Ленина</a:t>
            </a:r>
          </a:p>
        </p:txBody>
      </p:sp>
    </p:spTree>
    <p:extLst>
      <p:ext uri="{BB962C8B-B14F-4D97-AF65-F5344CB8AC3E}">
        <p14:creationId xmlns:p14="http://schemas.microsoft.com/office/powerpoint/2010/main" val="2440185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36047" y="862252"/>
            <a:ext cx="1016290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Выступая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июля 1920 года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торжественном митинге,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посвященном открытию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Временной электростанции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мощностью 5 тысяч киловатт,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ВЦИК М.И. Калинин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сказал: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«Руками рабочих Шатурского строительства мы закладываем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 труда коммунистического строя.»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Шатура навсегда вошла в историю Страны Советов, где она стоит в одном ряду с такими славными именами, как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Магнитка, Днепрогэс, Комсомольск-на-Амуре.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31070" y="6214616"/>
            <a:ext cx="2683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(Ф.215.Оп.1.Д.158.Л.134)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639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4168" y="207947"/>
            <a:ext cx="78901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Говоря о тех, кто стоял у колыбели Шатуры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вашему вниманию предлагается вспомнить: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Васильевича Винтера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талантливого инженера, руководившего строительством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шатурской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электростанции в тяжелейших послереволюционных условиях. Электростанция была сдана без единой недоделки.   Благодарная Шатура назвала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именем А. В. Винтера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одну из своих улиц.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32" y="496181"/>
            <a:ext cx="3373678" cy="454289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9901" y="5346156"/>
            <a:ext cx="403693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Винтер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Васильевич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06652" y="4091052"/>
            <a:ext cx="8710052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63504" y="4633597"/>
            <a:ext cx="7691511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фасаде ГРЭС № 5 установлена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мемориальная доска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его честь, а внутри здания –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бюст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этого выдающегося человека.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628550" y="6145038"/>
            <a:ext cx="3071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(Ф.215.Оп.1.Д.166.Л.129)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(Фото взято из открытых источников)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83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7292" y="837924"/>
            <a:ext cx="691414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Одна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улиц Шатуры названа именем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Ивана Ивановича Радченко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также оставившего знаменитый и добрый след в истории нашего края. Вместе с А.В. Винтером он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входил в штаб по руководству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строительством, под его началом создавались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шатурские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торфоразработки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814" y="501104"/>
            <a:ext cx="3367811" cy="473628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02315" y="5502955"/>
            <a:ext cx="29517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Радченко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Иванович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68379" y="59800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(Ф.215.Оп.1.Д.166.Л.129)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(Фото взято из открытых источников)</a:t>
            </a:r>
          </a:p>
        </p:txBody>
      </p:sp>
    </p:spTree>
    <p:extLst>
      <p:ext uri="{BB962C8B-B14F-4D97-AF65-F5344CB8AC3E}">
        <p14:creationId xmlns:p14="http://schemas.microsoft.com/office/powerpoint/2010/main" val="599030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698" y="139815"/>
            <a:ext cx="1152113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1923 году на строительстве ГРЭС №5 прорабом был назначен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Козьма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Иванович Крюков.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зарекомендовал себя с самой лучшей стороны, показал себя знающим специалистом и хорошим организатором.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1938 году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уже был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начальником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ремонтно-строительного цеха ГРЭС №5.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Козьма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 участвовал и в сооружении Временной электростанции.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его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были построены многие дома в нашем городе, в том числе и кирпичные коттеджи на улице Винтера. Они до сих пор поражают добротностью каменной кладки, тщательностью отделки. Все свидетельствует о том, что эти дома строили не только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первоклассные мастера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но и люди, для которых чувство долга было не пустым звуком.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93314" y="6465938"/>
            <a:ext cx="2406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(Ф.215.Оп.1.Д.166.Л.129)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060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34" y="311189"/>
            <a:ext cx="3968019" cy="61773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76598" y="596606"/>
            <a:ext cx="588745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снимке молодой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Козьма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Крюков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запечатлен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со своими родителями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Анной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Емельяновой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Иваном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Терентьевичем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крестьянами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деревни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Ивановской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Они позаботились о том, чтобы их сын получил хорошую профессию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Козьма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окончил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строительное училище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городе Мытищи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03635" y="6271822"/>
            <a:ext cx="2670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Ф.215.Оп.1.Д.166.Л.129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8807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3768" y="5288181"/>
            <a:ext cx="1099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3767" y="520511"/>
            <a:ext cx="1099686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открывшейся в 1919 году в Шатурторфе школе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учительницей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супруга Ивана Ивановича Радченко –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Алиса Ивановна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этой школе вначале было всего лишь 8 учеников. На первых порах занятия проходили на квартире механика Михаила Алексеевича Козлова, затем в брезентовой палатке. Не было парт, ребята писали на пнях спиленных  сосен. Вместо тетрадей им служили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полуисписанные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счета и бланки, а чернила делали из ягод черники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мая тиражом в 300 экземпляров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вышел первый номер газеты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«Шатурский трудовой бюллетень»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Редактором ее была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Алиса Ивановна Радченко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10142" y="6337488"/>
            <a:ext cx="2670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Ф.215.Оп.1.Д.166.Л.132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80217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1196</Words>
  <Application>Microsoft Office PowerPoint</Application>
  <PresentationFormat>Широкоэкранный</PresentationFormat>
  <Paragraphs>164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Администрация Шатурского муниципального района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Прензелевич</dc:creator>
  <cp:lastModifiedBy>Татьяна Прензелевич</cp:lastModifiedBy>
  <cp:revision>64</cp:revision>
  <dcterms:created xsi:type="dcterms:W3CDTF">2021-09-03T08:46:32Z</dcterms:created>
  <dcterms:modified xsi:type="dcterms:W3CDTF">2021-09-10T11:34:57Z</dcterms:modified>
</cp:coreProperties>
</file>